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9" autoAdjust="0"/>
    <p:restoredTop sz="86411" autoAdjust="0"/>
  </p:normalViewPr>
  <p:slideViewPr>
    <p:cSldViewPr>
      <p:cViewPr>
        <p:scale>
          <a:sx n="100" d="100"/>
          <a:sy n="100" d="100"/>
        </p:scale>
        <p:origin x="31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AE1F8-4DDA-4DF2-9537-30627EF96BB4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5F319-311D-4EDD-8212-3FA60FBF7A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75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5F319-311D-4EDD-8212-3FA60FBF7AB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848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2013-7-29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碰碰车设计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9512" y="3356992"/>
            <a:ext cx="8856984" cy="1752600"/>
          </a:xfrm>
        </p:spPr>
        <p:txBody>
          <a:bodyPr>
            <a:normAutofit/>
          </a:bodyPr>
          <a:lstStyle/>
          <a:p>
            <a:pPr algn="l"/>
            <a:r>
              <a:rPr lang="zh-CN" altLang="zh-CN" dirty="0"/>
              <a:t>玩家自由的控制自己的车在比赛场中行驶，如游乐场中的碰碰场。在行驶的过程中会受到比赛场上的物体影响</a:t>
            </a:r>
            <a:r>
              <a:rPr lang="zh-CN" altLang="zh-CN" dirty="0" smtClean="0"/>
              <a:t>，</a:t>
            </a:r>
            <a:r>
              <a:rPr lang="zh-CN" altLang="en-US" dirty="0" smtClean="0"/>
              <a:t>从而影响车的速度和</a:t>
            </a:r>
            <a:r>
              <a:rPr lang="en-US" altLang="zh-CN" dirty="0" smtClean="0"/>
              <a:t>HP</a:t>
            </a:r>
            <a:r>
              <a:rPr lang="zh-CN" altLang="en-US" dirty="0" smtClean="0"/>
              <a:t>等值。</a:t>
            </a:r>
            <a:endParaRPr lang="zh-CN" altLang="zh-CN" dirty="0"/>
          </a:p>
          <a:p>
            <a:pPr algn="l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10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44824"/>
            <a:ext cx="7964158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062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7848872" cy="4332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157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比赛结束</a:t>
            </a:r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12776"/>
            <a:ext cx="7632848" cy="4168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5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竞技比赛奖励</a:t>
            </a:r>
            <a:endParaRPr lang="zh-CN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84784"/>
            <a:ext cx="8352928" cy="4553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043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比赛结束后</a:t>
            </a:r>
            <a:endParaRPr lang="zh-CN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3"/>
            <a:ext cx="8352928" cy="4573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852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地图</a:t>
            </a:r>
            <a:endParaRPr lang="zh-CN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7937154" cy="45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612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具体关卡</a:t>
            </a:r>
            <a:endParaRPr lang="zh-CN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92796"/>
            <a:ext cx="7560840" cy="463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252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关卡比赛场景</a:t>
            </a:r>
            <a:endParaRPr lang="zh-CN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556792"/>
            <a:ext cx="7585822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8862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关卡比赛结束后的奖励</a:t>
            </a:r>
            <a:endParaRPr lang="zh-CN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060848"/>
            <a:ext cx="3629025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4730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炸弹人竞技场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比赛匹配模式</a:t>
            </a:r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83768" y="36450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82" y="2060848"/>
            <a:ext cx="8105775" cy="40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938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快速匹配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778" y="1196752"/>
            <a:ext cx="584835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392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查找房间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76872"/>
            <a:ext cx="8020050" cy="401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128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创建房间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52525"/>
            <a:ext cx="10248900" cy="5705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7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比赛前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8311562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890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8" y="1340768"/>
            <a:ext cx="8541814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768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首杀</a:t>
            </a:r>
            <a:endParaRPr lang="zh-CN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1268761"/>
            <a:ext cx="8582314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526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比赛过程</a:t>
            </a:r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8640960" cy="4776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99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87</Words>
  <Application>Microsoft Office PowerPoint</Application>
  <PresentationFormat>全屏显示(4:3)</PresentationFormat>
  <Paragraphs>21</Paragraphs>
  <Slides>18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</vt:lpstr>
      <vt:lpstr>碰碰车设计</vt:lpstr>
      <vt:lpstr>炸弹人竞技场</vt:lpstr>
      <vt:lpstr>快速匹配</vt:lpstr>
      <vt:lpstr>查找房间</vt:lpstr>
      <vt:lpstr>创建房间</vt:lpstr>
      <vt:lpstr>比赛前</vt:lpstr>
      <vt:lpstr>比赛过程</vt:lpstr>
      <vt:lpstr>首杀</vt:lpstr>
      <vt:lpstr>比赛过程</vt:lpstr>
      <vt:lpstr>比赛过程</vt:lpstr>
      <vt:lpstr>比赛过程</vt:lpstr>
      <vt:lpstr>比赛结束</vt:lpstr>
      <vt:lpstr>竞技比赛奖励</vt:lpstr>
      <vt:lpstr>比赛结束后</vt:lpstr>
      <vt:lpstr>地图</vt:lpstr>
      <vt:lpstr>具体关卡</vt:lpstr>
      <vt:lpstr>关卡比赛场景</vt:lpstr>
      <vt:lpstr>关卡比赛结束后的奖励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碰碰车设计</dc:title>
  <cp:lastModifiedBy>Sky123.Org</cp:lastModifiedBy>
  <cp:revision>40</cp:revision>
  <dcterms:modified xsi:type="dcterms:W3CDTF">2013-07-29T00:34:37Z</dcterms:modified>
</cp:coreProperties>
</file>

<file path=docProps/thumbnail.jpeg>
</file>